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7874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183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191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524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5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733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348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61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784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46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9361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76BF-818A-4982-B95A-1C35551BA87B}" type="datetimeFigureOut">
              <a:rPr lang="ko-KR" altLang="en-US" smtClean="0"/>
              <a:t>2025-07-29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769C4-9832-4738-B967-C2F76C6F84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22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925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두한별</cp:lastModifiedBy>
  <cp:revision>2</cp:revision>
  <dcterms:created xsi:type="dcterms:W3CDTF">2025-07-28T00:14:06Z</dcterms:created>
  <dcterms:modified xsi:type="dcterms:W3CDTF">2025-07-29T04:13:44Z</dcterms:modified>
</cp:coreProperties>
</file>